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1446/09/16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2" descr="photo_2025-03-15_07-12-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2-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2" descr="photo_2025-03-15_07-1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162371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78</cp:revision>
  <dcterms:created xsi:type="dcterms:W3CDTF">2014-12-23T07:41:43Z</dcterms:created>
  <dcterms:modified xsi:type="dcterms:W3CDTF">2025-03-15T04:29:54Z</dcterms:modified>
</cp:coreProperties>
</file>